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693400" cy="7569200"/>
  <p:notesSz cx="10693400" cy="7569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A856AB-87F2-4FEA-8517-44CC01F2FDE0}" v="35" dt="2025-10-13T15:17:06.55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83"/>
    <p:restoredTop sz="94710"/>
  </p:normalViewPr>
  <p:slideViewPr>
    <p:cSldViewPr>
      <p:cViewPr>
        <p:scale>
          <a:sx n="100" d="100"/>
          <a:sy n="100" d="100"/>
        </p:scale>
        <p:origin x="792" y="-10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ppy Patel" userId="b5e8033a423efe45" providerId="LiveId" clId="{3C11DF2B-6205-4A62-A65A-FE92BA997B68}"/>
    <pc:docChg chg="undo custSel modSld">
      <pc:chgData name="Poppy Patel" userId="b5e8033a423efe45" providerId="LiveId" clId="{3C11DF2B-6205-4A62-A65A-FE92BA997B68}" dt="2025-10-13T15:17:12.129" v="215" actId="1076"/>
      <pc:docMkLst>
        <pc:docMk/>
      </pc:docMkLst>
      <pc:sldChg chg="addSp delSp modSp mod">
        <pc:chgData name="Poppy Patel" userId="b5e8033a423efe45" providerId="LiveId" clId="{3C11DF2B-6205-4A62-A65A-FE92BA997B68}" dt="2025-10-13T15:17:12.129" v="215" actId="1076"/>
        <pc:sldMkLst>
          <pc:docMk/>
          <pc:sldMk cId="0" sldId="256"/>
        </pc:sldMkLst>
        <pc:spChg chg="add mod">
          <ac:chgData name="Poppy Patel" userId="b5e8033a423efe45" providerId="LiveId" clId="{3C11DF2B-6205-4A62-A65A-FE92BA997B68}" dt="2025-10-13T09:58:19.583" v="189" actId="1035"/>
          <ac:spMkLst>
            <pc:docMk/>
            <pc:sldMk cId="0" sldId="256"/>
            <ac:spMk id="3" creationId="{71D0EB8B-E754-62FD-FEE0-272E3902F1AB}"/>
          </ac:spMkLst>
        </pc:spChg>
        <pc:spChg chg="add mod">
          <ac:chgData name="Poppy Patel" userId="b5e8033a423efe45" providerId="LiveId" clId="{3C11DF2B-6205-4A62-A65A-FE92BA997B68}" dt="2025-10-13T15:15:49.277" v="204" actId="1036"/>
          <ac:spMkLst>
            <pc:docMk/>
            <pc:sldMk cId="0" sldId="256"/>
            <ac:spMk id="7" creationId="{45E1D858-CD9B-ED56-D349-D3084F8C9886}"/>
          </ac:spMkLst>
        </pc:spChg>
        <pc:spChg chg="mod">
          <ac:chgData name="Poppy Patel" userId="b5e8033a423efe45" providerId="LiveId" clId="{3C11DF2B-6205-4A62-A65A-FE92BA997B68}" dt="2025-10-13T15:15:42.852" v="196" actId="1035"/>
          <ac:spMkLst>
            <pc:docMk/>
            <pc:sldMk cId="0" sldId="256"/>
            <ac:spMk id="8" creationId="{00000000-0000-0000-0000-000000000000}"/>
          </ac:spMkLst>
        </pc:spChg>
        <pc:spChg chg="mod">
          <ac:chgData name="Poppy Patel" userId="b5e8033a423efe45" providerId="LiveId" clId="{3C11DF2B-6205-4A62-A65A-FE92BA997B68}" dt="2025-09-30T13:53:15.463" v="100" actId="1036"/>
          <ac:spMkLst>
            <pc:docMk/>
            <pc:sldMk cId="0" sldId="256"/>
            <ac:spMk id="9" creationId="{00000000-0000-0000-0000-000000000000}"/>
          </ac:spMkLst>
        </pc:spChg>
        <pc:spChg chg="mod">
          <ac:chgData name="Poppy Patel" userId="b5e8033a423efe45" providerId="LiveId" clId="{3C11DF2B-6205-4A62-A65A-FE92BA997B68}" dt="2025-10-13T15:15:49.277" v="204" actId="1036"/>
          <ac:spMkLst>
            <pc:docMk/>
            <pc:sldMk cId="0" sldId="256"/>
            <ac:spMk id="10" creationId="{00000000-0000-0000-0000-000000000000}"/>
          </ac:spMkLst>
        </pc:spChg>
        <pc:spChg chg="del">
          <ac:chgData name="Poppy Patel" userId="b5e8033a423efe45" providerId="LiveId" clId="{3C11DF2B-6205-4A62-A65A-FE92BA997B68}" dt="2025-10-13T09:58:10.481" v="179" actId="478"/>
          <ac:spMkLst>
            <pc:docMk/>
            <pc:sldMk cId="0" sldId="256"/>
            <ac:spMk id="11" creationId="{00000000-0000-0000-0000-000000000000}"/>
          </ac:spMkLst>
        </pc:spChg>
        <pc:spChg chg="add mod">
          <ac:chgData name="Poppy Patel" userId="b5e8033a423efe45" providerId="LiveId" clId="{3C11DF2B-6205-4A62-A65A-FE92BA997B68}" dt="2025-10-13T15:16:02.150" v="205"/>
          <ac:spMkLst>
            <pc:docMk/>
            <pc:sldMk cId="0" sldId="256"/>
            <ac:spMk id="11" creationId="{5557AEB9-CB37-7ADD-634C-860E5AB8B189}"/>
          </ac:spMkLst>
        </pc:spChg>
        <pc:spChg chg="del">
          <ac:chgData name="Poppy Patel" userId="b5e8033a423efe45" providerId="LiveId" clId="{3C11DF2B-6205-4A62-A65A-FE92BA997B68}" dt="2025-10-13T09:58:14.247" v="180" actId="478"/>
          <ac:spMkLst>
            <pc:docMk/>
            <pc:sldMk cId="0" sldId="256"/>
            <ac:spMk id="12" creationId="{00000000-0000-0000-0000-000000000000}"/>
          </ac:spMkLst>
        </pc:spChg>
        <pc:spChg chg="add mod">
          <ac:chgData name="Poppy Patel" userId="b5e8033a423efe45" providerId="LiveId" clId="{3C11DF2B-6205-4A62-A65A-FE92BA997B68}" dt="2025-10-13T15:16:02.150" v="205"/>
          <ac:spMkLst>
            <pc:docMk/>
            <pc:sldMk cId="0" sldId="256"/>
            <ac:spMk id="12" creationId="{814A000B-9E75-EF02-BD2D-336635F55C43}"/>
          </ac:spMkLst>
        </pc:spChg>
        <pc:spChg chg="add mod">
          <ac:chgData name="Poppy Patel" userId="b5e8033a423efe45" providerId="LiveId" clId="{3C11DF2B-6205-4A62-A65A-FE92BA997B68}" dt="2025-10-13T09:58:19.583" v="189" actId="1035"/>
          <ac:spMkLst>
            <pc:docMk/>
            <pc:sldMk cId="0" sldId="256"/>
            <ac:spMk id="13" creationId="{C1CD51C0-15C9-CC98-EAFD-833D99F0298F}"/>
          </ac:spMkLst>
        </pc:spChg>
        <pc:spChg chg="mod">
          <ac:chgData name="Poppy Patel" userId="b5e8033a423efe45" providerId="LiveId" clId="{3C11DF2B-6205-4A62-A65A-FE92BA997B68}" dt="2025-09-30T13:52:57.337" v="91" actId="1036"/>
          <ac:spMkLst>
            <pc:docMk/>
            <pc:sldMk cId="0" sldId="256"/>
            <ac:spMk id="14" creationId="{00000000-0000-0000-0000-000000000000}"/>
          </ac:spMkLst>
        </pc:spChg>
        <pc:spChg chg="add mod">
          <ac:chgData name="Poppy Patel" userId="b5e8033a423efe45" providerId="LiveId" clId="{3C11DF2B-6205-4A62-A65A-FE92BA997B68}" dt="2025-10-13T15:15:49.277" v="204" actId="1036"/>
          <ac:spMkLst>
            <pc:docMk/>
            <pc:sldMk cId="0" sldId="256"/>
            <ac:spMk id="17" creationId="{D2B3F118-081A-BE04-81DE-77908BF667A4}"/>
          </ac:spMkLst>
        </pc:spChg>
        <pc:spChg chg="mod">
          <ac:chgData name="Poppy Patel" userId="b5e8033a423efe45" providerId="LiveId" clId="{3C11DF2B-6205-4A62-A65A-FE92BA997B68}" dt="2025-10-13T15:15:49.277" v="204" actId="1036"/>
          <ac:spMkLst>
            <pc:docMk/>
            <pc:sldMk cId="0" sldId="256"/>
            <ac:spMk id="18" creationId="{00000000-0000-0000-0000-000000000000}"/>
          </ac:spMkLst>
        </pc:spChg>
        <pc:spChg chg="add mod">
          <ac:chgData name="Poppy Patel" userId="b5e8033a423efe45" providerId="LiveId" clId="{3C11DF2B-6205-4A62-A65A-FE92BA997B68}" dt="2025-10-13T15:16:02.150" v="205"/>
          <ac:spMkLst>
            <pc:docMk/>
            <pc:sldMk cId="0" sldId="256"/>
            <ac:spMk id="19" creationId="{541A2A8F-C8F4-0025-714E-3C0C3D545604}"/>
          </ac:spMkLst>
        </pc:spChg>
        <pc:spChg chg="mod">
          <ac:chgData name="Poppy Patel" userId="b5e8033a423efe45" providerId="LiveId" clId="{3C11DF2B-6205-4A62-A65A-FE92BA997B68}" dt="2025-09-30T13:53:15.463" v="100" actId="1036"/>
          <ac:spMkLst>
            <pc:docMk/>
            <pc:sldMk cId="0" sldId="256"/>
            <ac:spMk id="20" creationId="{00000000-0000-0000-0000-000000000000}"/>
          </ac:spMkLst>
        </pc:spChg>
        <pc:spChg chg="del mod">
          <ac:chgData name="Poppy Patel" userId="b5e8033a423efe45" providerId="LiveId" clId="{3C11DF2B-6205-4A62-A65A-FE92BA997B68}" dt="2025-10-13T09:58:10.481" v="179" actId="478"/>
          <ac:spMkLst>
            <pc:docMk/>
            <pc:sldMk cId="0" sldId="256"/>
            <ac:spMk id="21" creationId="{00000000-0000-0000-0000-000000000000}"/>
          </ac:spMkLst>
        </pc:spChg>
        <pc:spChg chg="add mod">
          <ac:chgData name="Poppy Patel" userId="b5e8033a423efe45" providerId="LiveId" clId="{3C11DF2B-6205-4A62-A65A-FE92BA997B68}" dt="2025-10-13T15:16:13.174" v="207" actId="1076"/>
          <ac:spMkLst>
            <pc:docMk/>
            <pc:sldMk cId="0" sldId="256"/>
            <ac:spMk id="22" creationId="{A6A5B52B-CC11-EAA4-AD09-C34966FA4B3C}"/>
          </ac:spMkLst>
        </pc:spChg>
        <pc:spChg chg="add mod">
          <ac:chgData name="Poppy Patel" userId="b5e8033a423efe45" providerId="LiveId" clId="{3C11DF2B-6205-4A62-A65A-FE92BA997B68}" dt="2025-10-13T15:16:47.197" v="211" actId="1076"/>
          <ac:spMkLst>
            <pc:docMk/>
            <pc:sldMk cId="0" sldId="256"/>
            <ac:spMk id="23" creationId="{E8F4817D-6286-8FE4-5720-A83EE931C70A}"/>
          </ac:spMkLst>
        </pc:spChg>
        <pc:spChg chg="add mod">
          <ac:chgData name="Poppy Patel" userId="b5e8033a423efe45" providerId="LiveId" clId="{3C11DF2B-6205-4A62-A65A-FE92BA997B68}" dt="2025-10-13T15:16:47.197" v="211" actId="1076"/>
          <ac:spMkLst>
            <pc:docMk/>
            <pc:sldMk cId="0" sldId="256"/>
            <ac:spMk id="25" creationId="{25D5AACF-280A-D082-A8E7-D8A847D3FCC8}"/>
          </ac:spMkLst>
        </pc:spChg>
        <pc:spChg chg="mod">
          <ac:chgData name="Poppy Patel" userId="b5e8033a423efe45" providerId="LiveId" clId="{3C11DF2B-6205-4A62-A65A-FE92BA997B68}" dt="2025-10-13T15:15:49.277" v="204" actId="1036"/>
          <ac:spMkLst>
            <pc:docMk/>
            <pc:sldMk cId="0" sldId="256"/>
            <ac:spMk id="26" creationId="{00000000-0000-0000-0000-000000000000}"/>
          </ac:spMkLst>
        </pc:spChg>
        <pc:spChg chg="add mod">
          <ac:chgData name="Poppy Patel" userId="b5e8033a423efe45" providerId="LiveId" clId="{3C11DF2B-6205-4A62-A65A-FE92BA997B68}" dt="2025-10-13T15:16:47.197" v="211" actId="1076"/>
          <ac:spMkLst>
            <pc:docMk/>
            <pc:sldMk cId="0" sldId="256"/>
            <ac:spMk id="27" creationId="{0A59DD75-8E8A-E498-E01B-2DB6D6921403}"/>
          </ac:spMkLst>
        </pc:spChg>
        <pc:spChg chg="del mod">
          <ac:chgData name="Poppy Patel" userId="b5e8033a423efe45" providerId="LiveId" clId="{3C11DF2B-6205-4A62-A65A-FE92BA997B68}" dt="2025-10-13T09:58:10.481" v="179" actId="478"/>
          <ac:spMkLst>
            <pc:docMk/>
            <pc:sldMk cId="0" sldId="256"/>
            <ac:spMk id="28" creationId="{00000000-0000-0000-0000-000000000000}"/>
          </ac:spMkLst>
        </pc:spChg>
        <pc:spChg chg="add mod">
          <ac:chgData name="Poppy Patel" userId="b5e8033a423efe45" providerId="LiveId" clId="{3C11DF2B-6205-4A62-A65A-FE92BA997B68}" dt="2025-10-13T15:17:12.129" v="215" actId="1076"/>
          <ac:spMkLst>
            <pc:docMk/>
            <pc:sldMk cId="0" sldId="256"/>
            <ac:spMk id="30" creationId="{77FA8D15-8899-F340-995C-B2C51125BFD1}"/>
          </ac:spMkLst>
        </pc:spChg>
        <pc:spChg chg="mod">
          <ac:chgData name="Poppy Patel" userId="b5e8033a423efe45" providerId="LiveId" clId="{3C11DF2B-6205-4A62-A65A-FE92BA997B68}" dt="2025-09-30T13:52:57.337" v="91" actId="1036"/>
          <ac:spMkLst>
            <pc:docMk/>
            <pc:sldMk cId="0" sldId="256"/>
            <ac:spMk id="35" creationId="{00000000-0000-0000-0000-000000000000}"/>
          </ac:spMkLst>
        </pc:spChg>
        <pc:spChg chg="mod">
          <ac:chgData name="Poppy Patel" userId="b5e8033a423efe45" providerId="LiveId" clId="{3C11DF2B-6205-4A62-A65A-FE92BA997B68}" dt="2025-10-13T15:15:49.277" v="204" actId="1036"/>
          <ac:spMkLst>
            <pc:docMk/>
            <pc:sldMk cId="0" sldId="256"/>
            <ac:spMk id="37" creationId="{00000000-0000-0000-0000-000000000000}"/>
          </ac:spMkLst>
        </pc:spChg>
        <pc:spChg chg="mod">
          <ac:chgData name="Poppy Patel" userId="b5e8033a423efe45" providerId="LiveId" clId="{3C11DF2B-6205-4A62-A65A-FE92BA997B68}" dt="2025-09-30T13:53:15.463" v="100" actId="1036"/>
          <ac:spMkLst>
            <pc:docMk/>
            <pc:sldMk cId="0" sldId="256"/>
            <ac:spMk id="39" creationId="{00000000-0000-0000-0000-000000000000}"/>
          </ac:spMkLst>
        </pc:spChg>
        <pc:spChg chg="del">
          <ac:chgData name="Poppy Patel" userId="b5e8033a423efe45" providerId="LiveId" clId="{3C11DF2B-6205-4A62-A65A-FE92BA997B68}" dt="2025-10-13T09:58:10.481" v="179" actId="478"/>
          <ac:spMkLst>
            <pc:docMk/>
            <pc:sldMk cId="0" sldId="256"/>
            <ac:spMk id="40" creationId="{00000000-0000-0000-0000-000000000000}"/>
          </ac:spMkLst>
        </pc:spChg>
        <pc:spChg chg="del mod">
          <ac:chgData name="Poppy Patel" userId="b5e8033a423efe45" providerId="LiveId" clId="{3C11DF2B-6205-4A62-A65A-FE92BA997B68}" dt="2025-10-13T09:58:14.247" v="180" actId="478"/>
          <ac:spMkLst>
            <pc:docMk/>
            <pc:sldMk cId="0" sldId="256"/>
            <ac:spMk id="41" creationId="{00000000-0000-0000-0000-000000000000}"/>
          </ac:spMkLst>
        </pc:spChg>
        <pc:spChg chg="mod">
          <ac:chgData name="Poppy Patel" userId="b5e8033a423efe45" providerId="LiveId" clId="{3C11DF2B-6205-4A62-A65A-FE92BA997B68}" dt="2025-09-30T13:52:57.337" v="91" actId="1036"/>
          <ac:spMkLst>
            <pc:docMk/>
            <pc:sldMk cId="0" sldId="256"/>
            <ac:spMk id="44" creationId="{00000000-0000-0000-0000-000000000000}"/>
          </ac:spMkLst>
        </pc:spChg>
        <pc:spChg chg="mod">
          <ac:chgData name="Poppy Patel" userId="b5e8033a423efe45" providerId="LiveId" clId="{3C11DF2B-6205-4A62-A65A-FE92BA997B68}" dt="2025-10-13T15:15:49.277" v="204" actId="1036"/>
          <ac:spMkLst>
            <pc:docMk/>
            <pc:sldMk cId="0" sldId="256"/>
            <ac:spMk id="52" creationId="{00000000-0000-0000-0000-000000000000}"/>
          </ac:spMkLst>
        </pc:spChg>
        <pc:spChg chg="mod">
          <ac:chgData name="Poppy Patel" userId="b5e8033a423efe45" providerId="LiveId" clId="{3C11DF2B-6205-4A62-A65A-FE92BA997B68}" dt="2025-10-13T15:15:49.277" v="204" actId="1036"/>
          <ac:spMkLst>
            <pc:docMk/>
            <pc:sldMk cId="0" sldId="256"/>
            <ac:spMk id="55" creationId="{00000000-0000-0000-0000-000000000000}"/>
          </ac:spMkLst>
        </pc:spChg>
        <pc:spChg chg="del">
          <ac:chgData name="Poppy Patel" userId="b5e8033a423efe45" providerId="LiveId" clId="{3C11DF2B-6205-4A62-A65A-FE92BA997B68}" dt="2025-10-13T09:58:10.481" v="179" actId="478"/>
          <ac:spMkLst>
            <pc:docMk/>
            <pc:sldMk cId="0" sldId="256"/>
            <ac:spMk id="56" creationId="{00000000-0000-0000-0000-000000000000}"/>
          </ac:spMkLst>
        </pc:spChg>
        <pc:spChg chg="del">
          <ac:chgData name="Poppy Patel" userId="b5e8033a423efe45" providerId="LiveId" clId="{3C11DF2B-6205-4A62-A65A-FE92BA997B68}" dt="2025-10-13T09:58:28.994" v="190" actId="478"/>
          <ac:spMkLst>
            <pc:docMk/>
            <pc:sldMk cId="0" sldId="256"/>
            <ac:spMk id="57" creationId="{00000000-0000-0000-0000-000000000000}"/>
          </ac:spMkLst>
        </pc:spChg>
        <pc:spChg chg="mod">
          <ac:chgData name="Poppy Patel" userId="b5e8033a423efe45" providerId="LiveId" clId="{3C11DF2B-6205-4A62-A65A-FE92BA997B68}" dt="2025-10-13T15:15:49.277" v="204" actId="1036"/>
          <ac:spMkLst>
            <pc:docMk/>
            <pc:sldMk cId="0" sldId="256"/>
            <ac:spMk id="59" creationId="{FF9D9C72-7C63-B632-CF69-E2AF65040C34}"/>
          </ac:spMkLst>
        </pc:spChg>
        <pc:spChg chg="del">
          <ac:chgData name="Poppy Patel" userId="b5e8033a423efe45" providerId="LiveId" clId="{3C11DF2B-6205-4A62-A65A-FE92BA997B68}" dt="2025-10-13T09:58:14.247" v="180" actId="478"/>
          <ac:spMkLst>
            <pc:docMk/>
            <pc:sldMk cId="0" sldId="256"/>
            <ac:spMk id="63" creationId="{00000000-0000-0000-0000-000000000000}"/>
          </ac:spMkLst>
        </pc:spChg>
        <pc:spChg chg="del mod">
          <ac:chgData name="Poppy Patel" userId="b5e8033a423efe45" providerId="LiveId" clId="{3C11DF2B-6205-4A62-A65A-FE92BA997B68}" dt="2025-10-13T09:58:14.247" v="180" actId="478"/>
          <ac:spMkLst>
            <pc:docMk/>
            <pc:sldMk cId="0" sldId="256"/>
            <ac:spMk id="67" creationId="{BB825640-E78D-602D-0486-C534D030812C}"/>
          </ac:spMkLst>
        </pc:spChg>
        <pc:spChg chg="mod">
          <ac:chgData name="Poppy Patel" userId="b5e8033a423efe45" providerId="LiveId" clId="{3C11DF2B-6205-4A62-A65A-FE92BA997B68}" dt="2025-10-13T15:15:49.277" v="204" actId="1036"/>
          <ac:spMkLst>
            <pc:docMk/>
            <pc:sldMk cId="0" sldId="256"/>
            <ac:spMk id="69" creationId="{38DB5124-7D7E-E9E2-6D13-10799EE6C9BC}"/>
          </ac:spMkLst>
        </pc:spChg>
        <pc:picChg chg="add mod">
          <ac:chgData name="Poppy Patel" userId="b5e8033a423efe45" providerId="LiveId" clId="{3C11DF2B-6205-4A62-A65A-FE92BA997B68}" dt="2025-10-13T15:16:20.145" v="209" actId="1076"/>
          <ac:picMkLst>
            <pc:docMk/>
            <pc:sldMk cId="0" sldId="256"/>
            <ac:picMk id="21" creationId="{9A471B5D-9954-894D-0350-582EEA2EF33B}"/>
          </ac:picMkLst>
        </pc:picChg>
        <pc:picChg chg="add mod">
          <ac:chgData name="Poppy Patel" userId="b5e8033a423efe45" providerId="LiveId" clId="{3C11DF2B-6205-4A62-A65A-FE92BA997B68}" dt="2025-10-13T15:16:47.197" v="211" actId="1076"/>
          <ac:picMkLst>
            <pc:docMk/>
            <pc:sldMk cId="0" sldId="256"/>
            <ac:picMk id="28" creationId="{A899F997-9104-CFE4-7938-F0884CDD52D3}"/>
          </ac:picMkLst>
        </pc:picChg>
      </pc:sldChg>
      <pc:sldChg chg="addSp delSp modSp mod">
        <pc:chgData name="Poppy Patel" userId="b5e8033a423efe45" providerId="LiveId" clId="{3C11DF2B-6205-4A62-A65A-FE92BA997B68}" dt="2025-10-13T15:16:59.189" v="213" actId="478"/>
        <pc:sldMkLst>
          <pc:docMk/>
          <pc:sldMk cId="0" sldId="257"/>
        </pc:sldMkLst>
        <pc:spChg chg="mod">
          <ac:chgData name="Poppy Patel" userId="b5e8033a423efe45" providerId="LiveId" clId="{3C11DF2B-6205-4A62-A65A-FE92BA997B68}" dt="2025-09-30T13:53:44.200" v="112" actId="1035"/>
          <ac:spMkLst>
            <pc:docMk/>
            <pc:sldMk cId="0" sldId="257"/>
            <ac:spMk id="5" creationId="{00000000-0000-0000-0000-000000000000}"/>
          </ac:spMkLst>
        </pc:spChg>
        <pc:spChg chg="mod">
          <ac:chgData name="Poppy Patel" userId="b5e8033a423efe45" providerId="LiveId" clId="{3C11DF2B-6205-4A62-A65A-FE92BA997B68}" dt="2025-09-30T13:53:44.200" v="112" actId="1035"/>
          <ac:spMkLst>
            <pc:docMk/>
            <pc:sldMk cId="0" sldId="257"/>
            <ac:spMk id="6" creationId="{00000000-0000-0000-0000-000000000000}"/>
          </ac:spMkLst>
        </pc:spChg>
        <pc:spChg chg="mod">
          <ac:chgData name="Poppy Patel" userId="b5e8033a423efe45" providerId="LiveId" clId="{3C11DF2B-6205-4A62-A65A-FE92BA997B68}" dt="2025-09-30T13:53:44.200" v="112" actId="1035"/>
          <ac:spMkLst>
            <pc:docMk/>
            <pc:sldMk cId="0" sldId="257"/>
            <ac:spMk id="10" creationId="{00000000-0000-0000-0000-000000000000}"/>
          </ac:spMkLst>
        </pc:spChg>
        <pc:spChg chg="mod">
          <ac:chgData name="Poppy Patel" userId="b5e8033a423efe45" providerId="LiveId" clId="{3C11DF2B-6205-4A62-A65A-FE92BA997B68}" dt="2025-09-30T13:53:44.200" v="112" actId="1035"/>
          <ac:spMkLst>
            <pc:docMk/>
            <pc:sldMk cId="0" sldId="257"/>
            <ac:spMk id="14" creationId="{00000000-0000-0000-0000-000000000000}"/>
          </ac:spMkLst>
        </pc:spChg>
        <pc:spChg chg="mod">
          <ac:chgData name="Poppy Patel" userId="b5e8033a423efe45" providerId="LiveId" clId="{3C11DF2B-6205-4A62-A65A-FE92BA997B68}" dt="2025-09-30T13:53:44.200" v="112" actId="1035"/>
          <ac:spMkLst>
            <pc:docMk/>
            <pc:sldMk cId="0" sldId="257"/>
            <ac:spMk id="15" creationId="{53391BC1-23FF-BCB8-25BA-BB4B952C11B8}"/>
          </ac:spMkLst>
        </pc:spChg>
        <pc:spChg chg="mod">
          <ac:chgData name="Poppy Patel" userId="b5e8033a423efe45" providerId="LiveId" clId="{3C11DF2B-6205-4A62-A65A-FE92BA997B68}" dt="2025-09-30T13:53:44.200" v="112" actId="1035"/>
          <ac:spMkLst>
            <pc:docMk/>
            <pc:sldMk cId="0" sldId="257"/>
            <ac:spMk id="19" creationId="{00000000-0000-0000-0000-000000000000}"/>
          </ac:spMkLst>
        </pc:spChg>
        <pc:spChg chg="mod">
          <ac:chgData name="Poppy Patel" userId="b5e8033a423efe45" providerId="LiveId" clId="{3C11DF2B-6205-4A62-A65A-FE92BA997B68}" dt="2025-09-30T13:53:44.200" v="112" actId="1035"/>
          <ac:spMkLst>
            <pc:docMk/>
            <pc:sldMk cId="0" sldId="257"/>
            <ac:spMk id="20" creationId="{00000000-0000-0000-0000-000000000000}"/>
          </ac:spMkLst>
        </pc:spChg>
        <pc:spChg chg="mod">
          <ac:chgData name="Poppy Patel" userId="b5e8033a423efe45" providerId="LiveId" clId="{3C11DF2B-6205-4A62-A65A-FE92BA997B68}" dt="2025-09-30T13:53:44.200" v="112" actId="1035"/>
          <ac:spMkLst>
            <pc:docMk/>
            <pc:sldMk cId="0" sldId="257"/>
            <ac:spMk id="21" creationId="{00000000-0000-0000-0000-000000000000}"/>
          </ac:spMkLst>
        </pc:spChg>
        <pc:spChg chg="mod">
          <ac:chgData name="Poppy Patel" userId="b5e8033a423efe45" providerId="LiveId" clId="{3C11DF2B-6205-4A62-A65A-FE92BA997B68}" dt="2025-09-30T13:53:44.200" v="112" actId="1035"/>
          <ac:spMkLst>
            <pc:docMk/>
            <pc:sldMk cId="0" sldId="257"/>
            <ac:spMk id="25" creationId="{00000000-0000-0000-0000-000000000000}"/>
          </ac:spMkLst>
        </pc:spChg>
        <pc:spChg chg="mod">
          <ac:chgData name="Poppy Patel" userId="b5e8033a423efe45" providerId="LiveId" clId="{3C11DF2B-6205-4A62-A65A-FE92BA997B68}" dt="2025-09-30T13:53:44.200" v="112" actId="1035"/>
          <ac:spMkLst>
            <pc:docMk/>
            <pc:sldMk cId="0" sldId="257"/>
            <ac:spMk id="30" creationId="{00000000-0000-0000-0000-000000000000}"/>
          </ac:spMkLst>
        </pc:spChg>
        <pc:spChg chg="add mod">
          <ac:chgData name="Poppy Patel" userId="b5e8033a423efe45" providerId="LiveId" clId="{3C11DF2B-6205-4A62-A65A-FE92BA997B68}" dt="2025-09-30T13:38:36.075" v="54" actId="20577"/>
          <ac:spMkLst>
            <pc:docMk/>
            <pc:sldMk cId="0" sldId="257"/>
            <ac:spMk id="34" creationId="{A976A54E-A000-3769-F400-92B66503FD83}"/>
          </ac:spMkLst>
        </pc:spChg>
        <pc:spChg chg="del mod">
          <ac:chgData name="Poppy Patel" userId="b5e8033a423efe45" providerId="LiveId" clId="{3C11DF2B-6205-4A62-A65A-FE92BA997B68}" dt="2025-10-13T15:16:57.018" v="212" actId="478"/>
          <ac:spMkLst>
            <pc:docMk/>
            <pc:sldMk cId="0" sldId="257"/>
            <ac:spMk id="39" creationId="{0D4E36AC-99F9-334A-9DD1-9AB09DB6E4D8}"/>
          </ac:spMkLst>
        </pc:spChg>
        <pc:spChg chg="del mod">
          <ac:chgData name="Poppy Patel" userId="b5e8033a423efe45" providerId="LiveId" clId="{3C11DF2B-6205-4A62-A65A-FE92BA997B68}" dt="2025-10-13T15:16:57.018" v="212" actId="478"/>
          <ac:spMkLst>
            <pc:docMk/>
            <pc:sldMk cId="0" sldId="257"/>
            <ac:spMk id="40" creationId="{03CD87D1-83E8-504F-99B1-E7FC8DD283EF}"/>
          </ac:spMkLst>
        </pc:spChg>
        <pc:spChg chg="del mod">
          <ac:chgData name="Poppy Patel" userId="b5e8033a423efe45" providerId="LiveId" clId="{3C11DF2B-6205-4A62-A65A-FE92BA997B68}" dt="2025-10-13T15:16:57.018" v="212" actId="478"/>
          <ac:spMkLst>
            <pc:docMk/>
            <pc:sldMk cId="0" sldId="257"/>
            <ac:spMk id="41" creationId="{6294671A-0298-B94A-AD32-4184C66D1C18}"/>
          </ac:spMkLst>
        </pc:spChg>
        <pc:spChg chg="del mod">
          <ac:chgData name="Poppy Patel" userId="b5e8033a423efe45" providerId="LiveId" clId="{3C11DF2B-6205-4A62-A65A-FE92BA997B68}" dt="2025-10-13T15:16:57.018" v="212" actId="478"/>
          <ac:spMkLst>
            <pc:docMk/>
            <pc:sldMk cId="0" sldId="257"/>
            <ac:spMk id="53" creationId="{1A64A6CB-F473-FF47-847E-0CA22CF68458}"/>
          </ac:spMkLst>
        </pc:spChg>
        <pc:spChg chg="del mod">
          <ac:chgData name="Poppy Patel" userId="b5e8033a423efe45" providerId="LiveId" clId="{3C11DF2B-6205-4A62-A65A-FE92BA997B68}" dt="2025-10-13T15:16:57.018" v="212" actId="478"/>
          <ac:spMkLst>
            <pc:docMk/>
            <pc:sldMk cId="0" sldId="257"/>
            <ac:spMk id="54" creationId="{685EE394-B36E-FF49-9FC8-EE82722453B1}"/>
          </ac:spMkLst>
        </pc:spChg>
        <pc:spChg chg="del mod">
          <ac:chgData name="Poppy Patel" userId="b5e8033a423efe45" providerId="LiveId" clId="{3C11DF2B-6205-4A62-A65A-FE92BA997B68}" dt="2025-10-13T15:16:57.018" v="212" actId="478"/>
          <ac:spMkLst>
            <pc:docMk/>
            <pc:sldMk cId="0" sldId="257"/>
            <ac:spMk id="55" creationId="{89E0E953-93FF-7F44-982F-04A482464C3F}"/>
          </ac:spMkLst>
        </pc:spChg>
        <pc:spChg chg="del mod">
          <ac:chgData name="Poppy Patel" userId="b5e8033a423efe45" providerId="LiveId" clId="{3C11DF2B-6205-4A62-A65A-FE92BA997B68}" dt="2025-10-13T15:16:57.018" v="212" actId="478"/>
          <ac:spMkLst>
            <pc:docMk/>
            <pc:sldMk cId="0" sldId="257"/>
            <ac:spMk id="61" creationId="{65A63D47-AEBD-AF4E-918B-FA48C8B363BD}"/>
          </ac:spMkLst>
        </pc:spChg>
        <pc:spChg chg="del mod">
          <ac:chgData name="Poppy Patel" userId="b5e8033a423efe45" providerId="LiveId" clId="{3C11DF2B-6205-4A62-A65A-FE92BA997B68}" dt="2025-10-13T15:16:57.018" v="212" actId="478"/>
          <ac:spMkLst>
            <pc:docMk/>
            <pc:sldMk cId="0" sldId="257"/>
            <ac:spMk id="64" creationId="{70EF5E96-2F96-9B4E-A321-CE91D62CFE07}"/>
          </ac:spMkLst>
        </pc:spChg>
        <pc:picChg chg="del mod">
          <ac:chgData name="Poppy Patel" userId="b5e8033a423efe45" providerId="LiveId" clId="{3C11DF2B-6205-4A62-A65A-FE92BA997B68}" dt="2025-10-13T15:16:57.018" v="212" actId="478"/>
          <ac:picMkLst>
            <pc:docMk/>
            <pc:sldMk cId="0" sldId="257"/>
            <ac:picMk id="18" creationId="{AC4B654D-9D47-0D0C-B8A1-D1A7F346AD00}"/>
          </ac:picMkLst>
        </pc:picChg>
        <pc:picChg chg="add mod">
          <ac:chgData name="Poppy Patel" userId="b5e8033a423efe45" providerId="LiveId" clId="{3C11DF2B-6205-4A62-A65A-FE92BA997B68}" dt="2025-09-30T13:39:40.760" v="65" actId="1076"/>
          <ac:picMkLst>
            <pc:docMk/>
            <pc:sldMk cId="0" sldId="257"/>
            <ac:picMk id="45" creationId="{0410131A-503C-BFC3-737C-3B0A32102D22}"/>
          </ac:picMkLst>
        </pc:picChg>
        <pc:picChg chg="del mod">
          <ac:chgData name="Poppy Patel" userId="b5e8033a423efe45" providerId="LiveId" clId="{3C11DF2B-6205-4A62-A65A-FE92BA997B68}" dt="2025-10-13T15:16:59.189" v="213" actId="478"/>
          <ac:picMkLst>
            <pc:docMk/>
            <pc:sldMk cId="0" sldId="257"/>
            <ac:picMk id="49" creationId="{7ACBF493-9E08-5D29-74EA-91BFED75A64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9871-1B2D-FC4B-89AE-101F93F03CCE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41713" y="946150"/>
            <a:ext cx="3609975" cy="2554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69975" y="3643313"/>
            <a:ext cx="8553450" cy="29797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189788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57900" y="7189788"/>
            <a:ext cx="4632325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01AFF-7CB8-C545-84B9-871011694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706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301AFF-7CB8-C545-84B9-871011694E6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33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301AFF-7CB8-C545-84B9-871011694E6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966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6452"/>
            <a:ext cx="9089390" cy="1589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8752"/>
            <a:ext cx="7485380" cy="1892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40916"/>
            <a:ext cx="4651629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40916"/>
            <a:ext cx="4651629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9993" y="359994"/>
            <a:ext cx="9973412" cy="1206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40916"/>
            <a:ext cx="9624060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9356"/>
            <a:ext cx="3421888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9356"/>
            <a:ext cx="2459482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9356"/>
            <a:ext cx="2459482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9993" y="359994"/>
            <a:ext cx="5715000" cy="1206500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3200" dirty="0">
              <a:latin typeface="Times New Roman"/>
              <a:cs typeface="Times New Roman"/>
            </a:endParaRPr>
          </a:p>
          <a:p>
            <a:pPr marL="215265">
              <a:lnSpc>
                <a:spcPct val="100000"/>
              </a:lnSpc>
            </a:pPr>
            <a:r>
              <a:rPr spc="-15" dirty="0"/>
              <a:t>App Availability</a:t>
            </a:r>
            <a:r>
              <a:rPr spc="-65" dirty="0"/>
              <a:t> </a:t>
            </a:r>
            <a:r>
              <a:rPr spc="-20" dirty="0"/>
              <a:t>Overview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59993" y="2094736"/>
            <a:ext cx="1418000" cy="2410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Education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(Full/Mid Tech)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endParaRPr lang="en-GB" sz="700" spc="-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Jig</a:t>
            </a:r>
            <a:r>
              <a:rPr sz="700" spc="-1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Space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9993" y="2586892"/>
            <a:ext cx="1418000" cy="226344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</a:t>
            </a:r>
            <a:r>
              <a:rPr lang="en-GB" sz="70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17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Education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(Full/Mid Tech)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 </a:t>
            </a:r>
            <a:r>
              <a:rPr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lang="en-GB"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10" dirty="0" err="1">
                <a:solidFill>
                  <a:srgbClr val="231F20"/>
                </a:solidFill>
                <a:latin typeface="Helvetica Neue"/>
                <a:cs typeface="Helvetica Neue"/>
              </a:rPr>
              <a:t>ogg</a:t>
            </a:r>
            <a:r>
              <a:rPr lang="en-GB" sz="700" spc="-10" dirty="0" err="1">
                <a:solidFill>
                  <a:srgbClr val="231F20"/>
                </a:solidFill>
                <a:latin typeface="Helvetica Neue"/>
                <a:cs typeface="Helvetica Neue"/>
              </a:rPr>
              <a:t>i</a:t>
            </a:r>
            <a:r>
              <a:rPr sz="700" spc="-10" dirty="0" err="1">
                <a:solidFill>
                  <a:srgbClr val="231F20"/>
                </a:solidFill>
                <a:latin typeface="Helvetica Neue"/>
                <a:cs typeface="Helvetica Neue"/>
              </a:rPr>
              <a:t>pedia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9993" y="3065276"/>
            <a:ext cx="1418000" cy="2410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Education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(Full/Mid Tech)</a:t>
            </a:r>
            <a:r>
              <a:rPr sz="700" spc="-1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700" spc="-1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Chatterpix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Kids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300" y="4158439"/>
            <a:ext cx="1341800" cy="2410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Fun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(Full/Mid Tech)</a:t>
            </a:r>
            <a:r>
              <a:rPr sz="700" spc="-1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endParaRPr lang="en-GB" sz="700" spc="-140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Quiver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7300" y="4683319"/>
            <a:ext cx="1089712" cy="2410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Fun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(Full Tech)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endParaRPr lang="en-GB" sz="700" spc="-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AR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Vid Augmented Reality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0950" y="5154039"/>
            <a:ext cx="1165225" cy="380232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Health and</a:t>
            </a:r>
            <a:r>
              <a:rPr sz="700" spc="-1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700" spc="-1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Inclusion</a:t>
            </a:r>
            <a:endParaRPr lang="en-GB" sz="700" spc="-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(Full/Mid Tech)</a:t>
            </a:r>
          </a:p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Pocket Anatomy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94635" y="1988771"/>
            <a:ext cx="788515" cy="5899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lang="en-GB" sz="700" spc="-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Offers in-app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purchases where prices vary</a:t>
            </a:r>
            <a:endParaRPr lang="en-US" sz="700" dirty="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593676" y="2639676"/>
            <a:ext cx="24765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£3</a:t>
            </a:r>
            <a:r>
              <a:rPr sz="700" spc="5" dirty="0">
                <a:solidFill>
                  <a:srgbClr val="231F20"/>
                </a:solidFill>
                <a:latin typeface="Helvetica Neue"/>
                <a:cs typeface="Helvetica Neue"/>
              </a:rPr>
              <a:t>.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9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9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593675" y="3151411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89288" y="4118005"/>
            <a:ext cx="1309612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Free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Additional resources available via subscription or in-app purchases where prices vary</a:t>
            </a:r>
            <a:endParaRPr lang="en-GB" sz="700" dirty="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GB" sz="700" dirty="0">
              <a:latin typeface="Helvetica Neue"/>
              <a:cs typeface="Helvetica Neu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589288" y="5266519"/>
            <a:ext cx="106560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Free 7 day trial then £0.99 a month or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£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8</a:t>
            </a:r>
            <a:r>
              <a:rPr sz="700" spc="5" dirty="0">
                <a:solidFill>
                  <a:srgbClr val="231F20"/>
                </a:solidFill>
                <a:latin typeface="Helvetica Neue"/>
                <a:cs typeface="Helvetica Neue"/>
              </a:rPr>
              <a:t>.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4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9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a year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237446" y="3051157"/>
            <a:ext cx="1778635" cy="226344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US" sz="700" spc="-10" dirty="0">
                <a:solidFill>
                  <a:srgbClr val="231F2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en-US" sz="700" spc="-10" dirty="0" err="1">
                <a:solidFill>
                  <a:srgbClr val="231F2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play.google.com</a:t>
            </a:r>
            <a:r>
              <a:rPr lang="en-US" sz="700" spc="-10" dirty="0">
                <a:solidFill>
                  <a:srgbClr val="231F2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/store/apps/</a:t>
            </a:r>
            <a:r>
              <a:rPr lang="en-US" sz="700" spc="-10" dirty="0" err="1">
                <a:solidFill>
                  <a:srgbClr val="231F2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details?id</a:t>
            </a:r>
            <a:r>
              <a:rPr lang="en-US" sz="700" spc="-10" dirty="0">
                <a:solidFill>
                  <a:srgbClr val="231F2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</a:t>
            </a:r>
            <a:r>
              <a:rPr lang="en-US" sz="700" spc="-10" dirty="0" err="1">
                <a:solidFill>
                  <a:srgbClr val="231F2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com.duckduckmoosedesign.cpkids</a:t>
            </a:r>
            <a:endParaRPr sz="7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237446" y="4185295"/>
            <a:ext cx="2081054" cy="226344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US" sz="700" dirty="0">
                <a:latin typeface="Helvetica Neue"/>
                <a:cs typeface="Helvetica Neue"/>
              </a:rPr>
              <a:t>https://play.google.com/store/apps/details?id=com.puteko.colarmix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8684895" y="2127808"/>
            <a:ext cx="1538605" cy="123752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US" sz="7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</a:rPr>
              <a:t>https://</a:t>
            </a:r>
            <a:r>
              <a:rPr lang="en-US" sz="700" spc="-10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</a:rPr>
              <a:t>www.jig.space</a:t>
            </a:r>
            <a:r>
              <a:rPr lang="en-US" sz="7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</a:rPr>
              <a:t>/download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993516" y="2091940"/>
            <a:ext cx="1755775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https://itunes.apple.com/app/</a:t>
            </a:r>
            <a:r>
              <a:rPr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jigspace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/id1111193492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004945" y="2588896"/>
            <a:ext cx="1823085" cy="226344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US" sz="700" dirty="0">
                <a:latin typeface="Helvetica Neue"/>
                <a:cs typeface="Helvetica Neue"/>
              </a:rPr>
              <a:t>https://</a:t>
            </a:r>
            <a:r>
              <a:rPr lang="en-US" sz="700" dirty="0" err="1">
                <a:latin typeface="Helvetica Neue"/>
                <a:cs typeface="Helvetica Neue"/>
              </a:rPr>
              <a:t>apps.apple.com</a:t>
            </a:r>
            <a:r>
              <a:rPr lang="en-US" sz="700" dirty="0">
                <a:latin typeface="Helvetica Neue"/>
                <a:cs typeface="Helvetica Neue"/>
              </a:rPr>
              <a:t>/</a:t>
            </a:r>
            <a:r>
              <a:rPr lang="en-US" sz="700" dirty="0" err="1">
                <a:latin typeface="Helvetica Neue"/>
                <a:cs typeface="Helvetica Neue"/>
              </a:rPr>
              <a:t>gb</a:t>
            </a:r>
            <a:r>
              <a:rPr lang="en-US" sz="700" dirty="0">
                <a:latin typeface="Helvetica Neue"/>
                <a:cs typeface="Helvetica Neue"/>
              </a:rPr>
              <a:t>/app/</a:t>
            </a:r>
            <a:r>
              <a:rPr lang="en-US" sz="700" dirty="0" err="1">
                <a:latin typeface="Helvetica Neue"/>
                <a:cs typeface="Helvetica Neue"/>
              </a:rPr>
              <a:t>froggipedia</a:t>
            </a:r>
            <a:r>
              <a:rPr lang="en-US" sz="700" dirty="0">
                <a:latin typeface="Helvetica Neue"/>
                <a:cs typeface="Helvetica Neue"/>
              </a:rPr>
              <a:t>/id1348306157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993516" y="3087348"/>
            <a:ext cx="1778635" cy="223779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 marR="5080">
              <a:lnSpc>
                <a:spcPts val="819"/>
              </a:lnSpc>
              <a:spcBef>
                <a:spcPts val="145"/>
              </a:spcBef>
            </a:pP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https://</a:t>
            </a:r>
            <a:r>
              <a:rPr lang="en-US"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apps.apple.com</a:t>
            </a: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/us/app/</a:t>
            </a:r>
            <a:r>
              <a:rPr lang="en-US"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chatterpix</a:t>
            </a: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-kids/id734046126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004945" y="4232664"/>
            <a:ext cx="1755775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https://</a:t>
            </a:r>
            <a:r>
              <a:rPr lang="en-US"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apps.apple.com</a:t>
            </a: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/</a:t>
            </a:r>
            <a:r>
              <a:rPr lang="en-US"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nz</a:t>
            </a: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/app/quiver-3d-coloring-app/id650645305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010025" y="5269611"/>
            <a:ext cx="1641475" cy="223779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 marR="5080">
              <a:lnSpc>
                <a:spcPts val="819"/>
              </a:lnSpc>
              <a:spcBef>
                <a:spcPts val="145"/>
              </a:spcBef>
            </a:pPr>
            <a:r>
              <a:rPr lang="en-GB" sz="700" dirty="0">
                <a:latin typeface="Helvetica Neue"/>
                <a:cs typeface="Helvetica Neue"/>
              </a:rPr>
              <a:t>https://apps.apple.com/gb/app/pocket-anatomy/id1296168277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359993" y="2948049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59993" y="2467209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898810" y="2524655"/>
            <a:ext cx="378712" cy="3787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47300" y="3481449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891316" y="3029766"/>
            <a:ext cx="379513" cy="3787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59993" y="5107240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47300" y="4567944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47300" y="5671646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59993" y="6213478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359993" y="1695615"/>
            <a:ext cx="9972040" cy="207108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83185" rIns="0" bIns="0" rtlCol="0">
            <a:spAutoFit/>
          </a:bodyPr>
          <a:lstStyle/>
          <a:p>
            <a:pPr marL="71755">
              <a:lnSpc>
                <a:spcPct val="100000"/>
              </a:lnSpc>
              <a:spcBef>
                <a:spcPts val="655"/>
              </a:spcBef>
              <a:tabLst>
                <a:tab pos="1555750" algn="l"/>
                <a:tab pos="2473960" algn="l"/>
                <a:tab pos="3220720" algn="l"/>
                <a:tab pos="5436870" algn="l"/>
                <a:tab pos="8052434" algn="l"/>
              </a:tabLst>
            </a:pP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Lesson</a:t>
            </a:r>
            <a:r>
              <a:rPr lang="en-GB" sz="800" b="1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and</a:t>
            </a: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App	Icon</a:t>
            </a:r>
            <a:r>
              <a:rPr lang="en-US" sz="800" b="1" spc="-5" dirty="0">
                <a:solidFill>
                  <a:srgbClr val="FFFFFF"/>
                </a:solidFill>
                <a:latin typeface="Poppins"/>
                <a:cs typeface="Poppins"/>
              </a:rPr>
              <a:t>                      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Cost	</a:t>
            </a:r>
            <a:r>
              <a:rPr lang="en-GB" sz="800" b="1" spc="-5" dirty="0">
                <a:solidFill>
                  <a:srgbClr val="FFFFFF"/>
                </a:solidFill>
                <a:latin typeface="Poppins"/>
                <a:cs typeface="Poppins"/>
              </a:rPr>
              <a:t>                   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IOS/Apple	</a:t>
            </a:r>
            <a:r>
              <a:rPr lang="en-GB" sz="800" b="1" spc="-5" dirty="0">
                <a:solidFill>
                  <a:srgbClr val="FFFFFF"/>
                </a:solidFill>
                <a:latin typeface="Poppins"/>
                <a:cs typeface="Poppins"/>
              </a:rPr>
              <a:t>                    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Android	</a:t>
            </a:r>
            <a:r>
              <a:rPr lang="en-GB" sz="800" b="1" spc="-5" dirty="0">
                <a:solidFill>
                  <a:srgbClr val="FFFFFF"/>
                </a:solidFill>
                <a:latin typeface="Poppins"/>
                <a:cs typeface="Poppins"/>
              </a:rPr>
              <a:t>            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Microsoft/Windows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1883320" y="5211311"/>
            <a:ext cx="378712" cy="3787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055870" y="351629"/>
            <a:ext cx="4287641" cy="121436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Picture 37" descr="Logo, icon&#10;&#10;Description automatically generated">
            <a:extLst>
              <a:ext uri="{FF2B5EF4-FFF2-40B4-BE49-F238E27FC236}">
                <a16:creationId xmlns:a16="http://schemas.microsoft.com/office/drawing/2014/main" id="{FE0B5806-7482-6C6E-94B5-504A1FEC2D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069" y="4141216"/>
            <a:ext cx="423215" cy="407669"/>
          </a:xfrm>
          <a:prstGeom prst="rect">
            <a:avLst/>
          </a:prstGeom>
        </p:spPr>
      </p:pic>
      <p:pic>
        <p:nvPicPr>
          <p:cNvPr id="70" name="Picture 69" descr="Icon&#10;&#10;Description automatically generated">
            <a:extLst>
              <a:ext uri="{FF2B5EF4-FFF2-40B4-BE49-F238E27FC236}">
                <a16:creationId xmlns:a16="http://schemas.microsoft.com/office/drawing/2014/main" id="{BD521E8B-BC91-1CB4-10B7-FE186AD444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083" y="1982068"/>
            <a:ext cx="467100" cy="451971"/>
          </a:xfrm>
          <a:prstGeom prst="rect">
            <a:avLst/>
          </a:prstGeom>
        </p:spPr>
      </p:pic>
      <p:pic>
        <p:nvPicPr>
          <p:cNvPr id="46" name="Picture 45" descr="Icon&#10;&#10;Description automatically generated">
            <a:extLst>
              <a:ext uri="{FF2B5EF4-FFF2-40B4-BE49-F238E27FC236}">
                <a16:creationId xmlns:a16="http://schemas.microsoft.com/office/drawing/2014/main" id="{871080D4-FCF1-BFA1-0CB3-A3820D9E786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447" y="4618392"/>
            <a:ext cx="439451" cy="433889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38DB5124-7D7E-E9E2-6D13-10799EE6C9BC}"/>
              </a:ext>
            </a:extLst>
          </p:cNvPr>
          <p:cNvSpPr txBox="1"/>
          <p:nvPr/>
        </p:nvSpPr>
        <p:spPr>
          <a:xfrm>
            <a:off x="3949265" y="4675999"/>
            <a:ext cx="1834315" cy="2975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https://apps.apple.com/gb/app/arvid-augmented-reality/id1276546297</a:t>
            </a:r>
            <a:endParaRPr lang="en-US" sz="700" dirty="0">
              <a:latin typeface="Helvetica Neue"/>
              <a:cs typeface="Helvetica Neue"/>
            </a:endParaRPr>
          </a:p>
        </p:txBody>
      </p:sp>
      <p:sp>
        <p:nvSpPr>
          <p:cNvPr id="59" name="object 18">
            <a:extLst>
              <a:ext uri="{FF2B5EF4-FFF2-40B4-BE49-F238E27FC236}">
                <a16:creationId xmlns:a16="http://schemas.microsoft.com/office/drawing/2014/main" id="{FF9D9C72-7C63-B632-CF69-E2AF65040C34}"/>
              </a:ext>
            </a:extLst>
          </p:cNvPr>
          <p:cNvSpPr txBox="1"/>
          <p:nvPr/>
        </p:nvSpPr>
        <p:spPr>
          <a:xfrm>
            <a:off x="2589288" y="4612893"/>
            <a:ext cx="720557" cy="5899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Free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Offers In-App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purchases where prices vary</a:t>
            </a:r>
            <a:endParaRPr lang="en-GB" sz="700" dirty="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GB" sz="700" dirty="0">
              <a:latin typeface="Helvetica Neue"/>
              <a:cs typeface="Helvetica Neue"/>
            </a:endParaRPr>
          </a:p>
        </p:txBody>
      </p:sp>
      <p:sp>
        <p:nvSpPr>
          <p:cNvPr id="3" name="object 12">
            <a:extLst>
              <a:ext uri="{FF2B5EF4-FFF2-40B4-BE49-F238E27FC236}">
                <a16:creationId xmlns:a16="http://schemas.microsoft.com/office/drawing/2014/main" id="{71D0EB8B-E754-62FD-FEE0-272E3902F1AB}"/>
              </a:ext>
            </a:extLst>
          </p:cNvPr>
          <p:cNvSpPr txBox="1"/>
          <p:nvPr/>
        </p:nvSpPr>
        <p:spPr>
          <a:xfrm>
            <a:off x="359993" y="5709295"/>
            <a:ext cx="1165225" cy="352019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 marR="5080">
              <a:lnSpc>
                <a:spcPts val="819"/>
              </a:lnSpc>
              <a:spcBef>
                <a:spcPts val="145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Health and</a:t>
            </a:r>
            <a:r>
              <a:rPr sz="700" spc="-1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700" spc="-1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Inclusion</a:t>
            </a:r>
            <a:endParaRPr lang="en-GB" sz="700" spc="-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12700" marR="5080">
              <a:lnSpc>
                <a:spcPts val="819"/>
              </a:lnSpc>
              <a:spcBef>
                <a:spcPts val="145"/>
              </a:spcBef>
            </a:pP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(Full Tech)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 </a:t>
            </a:r>
            <a:endParaRPr lang="en-GB" sz="700" spc="-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12700" marR="5080">
              <a:lnSpc>
                <a:spcPts val="819"/>
              </a:lnSpc>
              <a:spcBef>
                <a:spcPts val="145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Homecourt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7" name="object 41">
            <a:extLst>
              <a:ext uri="{FF2B5EF4-FFF2-40B4-BE49-F238E27FC236}">
                <a16:creationId xmlns:a16="http://schemas.microsoft.com/office/drawing/2014/main" id="{45E1D858-CD9B-ED56-D349-D3084F8C9886}"/>
              </a:ext>
            </a:extLst>
          </p:cNvPr>
          <p:cNvSpPr txBox="1"/>
          <p:nvPr/>
        </p:nvSpPr>
        <p:spPr>
          <a:xfrm>
            <a:off x="4004945" y="5826498"/>
            <a:ext cx="1811655" cy="223779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 marR="5080">
              <a:lnSpc>
                <a:spcPts val="819"/>
              </a:lnSpc>
              <a:spcBef>
                <a:spcPts val="145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https://itunes.apple.com/us/app/homecourt-  the-basketball-app/id1258520424?mt=8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13" name="object 63">
            <a:extLst>
              <a:ext uri="{FF2B5EF4-FFF2-40B4-BE49-F238E27FC236}">
                <a16:creationId xmlns:a16="http://schemas.microsoft.com/office/drawing/2014/main" id="{C1CD51C0-15C9-CC98-EAFD-833D99F0298F}"/>
              </a:ext>
            </a:extLst>
          </p:cNvPr>
          <p:cNvSpPr/>
          <p:nvPr/>
        </p:nvSpPr>
        <p:spPr>
          <a:xfrm>
            <a:off x="1872158" y="5740561"/>
            <a:ext cx="383521" cy="37871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8">
            <a:extLst>
              <a:ext uri="{FF2B5EF4-FFF2-40B4-BE49-F238E27FC236}">
                <a16:creationId xmlns:a16="http://schemas.microsoft.com/office/drawing/2014/main" id="{D2B3F118-081A-BE04-81DE-77908BF667A4}"/>
              </a:ext>
            </a:extLst>
          </p:cNvPr>
          <p:cNvSpPr txBox="1"/>
          <p:nvPr/>
        </p:nvSpPr>
        <p:spPr>
          <a:xfrm>
            <a:off x="2589288" y="5709295"/>
            <a:ext cx="720557" cy="5899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Free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Offers In-App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purchases where prices vary</a:t>
            </a:r>
            <a:endParaRPr lang="en-GB" sz="700" dirty="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GB" sz="700" dirty="0">
              <a:latin typeface="Helvetica Neue"/>
              <a:cs typeface="Helvetica Neue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5557AEB9-CB37-7ADD-634C-860E5AB8B189}"/>
              </a:ext>
            </a:extLst>
          </p:cNvPr>
          <p:cNvSpPr txBox="1"/>
          <p:nvPr/>
        </p:nvSpPr>
        <p:spPr>
          <a:xfrm>
            <a:off x="396875" y="3602479"/>
            <a:ext cx="963930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GB"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for Food (Full Tech) </a:t>
            </a:r>
            <a:r>
              <a:rPr lang="en-GB" sz="700" spc="-20" dirty="0" err="1">
                <a:solidFill>
                  <a:srgbClr val="231F20"/>
                </a:solidFill>
                <a:latin typeface="Helvetica Neue"/>
                <a:cs typeface="Helvetica Neue"/>
              </a:rPr>
              <a:t>Kabaq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12" name="object 10">
            <a:extLst>
              <a:ext uri="{FF2B5EF4-FFF2-40B4-BE49-F238E27FC236}">
                <a16:creationId xmlns:a16="http://schemas.microsoft.com/office/drawing/2014/main" id="{814A000B-9E75-EF02-BD2D-336635F55C43}"/>
              </a:ext>
            </a:extLst>
          </p:cNvPr>
          <p:cNvSpPr txBox="1"/>
          <p:nvPr/>
        </p:nvSpPr>
        <p:spPr>
          <a:xfrm>
            <a:off x="2596128" y="3652508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>
              <a:latin typeface="Helvetica Neue"/>
              <a:cs typeface="Helvetica Neue"/>
            </a:endParaRPr>
          </a:p>
        </p:txBody>
      </p:sp>
      <p:sp>
        <p:nvSpPr>
          <p:cNvPr id="19" name="object 20">
            <a:extLst>
              <a:ext uri="{FF2B5EF4-FFF2-40B4-BE49-F238E27FC236}">
                <a16:creationId xmlns:a16="http://schemas.microsoft.com/office/drawing/2014/main" id="{541A2A8F-C8F4-0025-714E-3C0C3D545604}"/>
              </a:ext>
            </a:extLst>
          </p:cNvPr>
          <p:cNvSpPr txBox="1"/>
          <p:nvPr/>
        </p:nvSpPr>
        <p:spPr>
          <a:xfrm>
            <a:off x="3954748" y="3596356"/>
            <a:ext cx="1739264" cy="239168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265"/>
              </a:spcBef>
            </a:pPr>
            <a:r>
              <a:rPr lang="en-GB" sz="700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en-GB" sz="700" spc="-20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apps.apple.com</a:t>
            </a:r>
            <a:r>
              <a:rPr lang="en-GB" sz="700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/us/app/</a:t>
            </a:r>
            <a:r>
              <a:rPr lang="en-GB" sz="700" spc="-20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kabaq</a:t>
            </a:r>
            <a:r>
              <a:rPr lang="en-GB" sz="700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-augmented-reality-food/id1169630776</a:t>
            </a:r>
            <a:endParaRPr sz="7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9A471B5D-9954-894D-0350-582EEA2EF33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599" y="3555265"/>
            <a:ext cx="450455" cy="420672"/>
          </a:xfrm>
          <a:prstGeom prst="rect">
            <a:avLst/>
          </a:prstGeom>
        </p:spPr>
      </p:pic>
      <p:sp>
        <p:nvSpPr>
          <p:cNvPr id="22" name="object 52">
            <a:extLst>
              <a:ext uri="{FF2B5EF4-FFF2-40B4-BE49-F238E27FC236}">
                <a16:creationId xmlns:a16="http://schemas.microsoft.com/office/drawing/2014/main" id="{A6A5B52B-CC11-EAA4-AD09-C34966FA4B3C}"/>
              </a:ext>
            </a:extLst>
          </p:cNvPr>
          <p:cNvSpPr/>
          <p:nvPr/>
        </p:nvSpPr>
        <p:spPr>
          <a:xfrm>
            <a:off x="359993" y="4013200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E8F4817D-6286-8FE4-5720-A83EE931C70A}"/>
              </a:ext>
            </a:extLst>
          </p:cNvPr>
          <p:cNvSpPr txBox="1"/>
          <p:nvPr/>
        </p:nvSpPr>
        <p:spPr>
          <a:xfrm>
            <a:off x="396875" y="6355050"/>
            <a:ext cx="1084467" cy="226344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GB"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for History (Full Tech) Seven Wonders AR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25" name="object 10">
            <a:extLst>
              <a:ext uri="{FF2B5EF4-FFF2-40B4-BE49-F238E27FC236}">
                <a16:creationId xmlns:a16="http://schemas.microsoft.com/office/drawing/2014/main" id="{25D5AACF-280A-D082-A8E7-D8A847D3FCC8}"/>
              </a:ext>
            </a:extLst>
          </p:cNvPr>
          <p:cNvSpPr txBox="1"/>
          <p:nvPr/>
        </p:nvSpPr>
        <p:spPr>
          <a:xfrm>
            <a:off x="2596129" y="6402182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27" name="object 20">
            <a:extLst>
              <a:ext uri="{FF2B5EF4-FFF2-40B4-BE49-F238E27FC236}">
                <a16:creationId xmlns:a16="http://schemas.microsoft.com/office/drawing/2014/main" id="{0A59DD75-8E8A-E498-E01B-2DB6D6921403}"/>
              </a:ext>
            </a:extLst>
          </p:cNvPr>
          <p:cNvSpPr txBox="1"/>
          <p:nvPr/>
        </p:nvSpPr>
        <p:spPr>
          <a:xfrm>
            <a:off x="3954749" y="6353562"/>
            <a:ext cx="1772952" cy="380232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265"/>
              </a:spcBef>
            </a:pPr>
            <a:r>
              <a:rPr lang="en-US" sz="7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en-US" sz="7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apps.apple.com</a:t>
            </a:r>
            <a:r>
              <a:rPr lang="en-US" sz="7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7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gb</a:t>
            </a:r>
            <a:r>
              <a:rPr lang="en-US" sz="7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/app/ar-7-wonders-of-the-world/id1335901546</a:t>
            </a:r>
          </a:p>
          <a:p>
            <a:pPr marL="12700" marR="5080">
              <a:lnSpc>
                <a:spcPts val="790"/>
              </a:lnSpc>
              <a:spcBef>
                <a:spcPts val="265"/>
              </a:spcBef>
            </a:pPr>
            <a:endParaRPr sz="7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28" name="Picture 27" descr="Icon&#10;&#10;Description automatically generated">
            <a:extLst>
              <a:ext uri="{FF2B5EF4-FFF2-40B4-BE49-F238E27FC236}">
                <a16:creationId xmlns:a16="http://schemas.microsoft.com/office/drawing/2014/main" id="{A899F997-9104-CFE4-7938-F0884CDD52D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01" y="6281456"/>
            <a:ext cx="398346" cy="380314"/>
          </a:xfrm>
          <a:prstGeom prst="rect">
            <a:avLst/>
          </a:prstGeom>
        </p:spPr>
      </p:pic>
      <p:sp>
        <p:nvSpPr>
          <p:cNvPr id="30" name="object 29">
            <a:extLst>
              <a:ext uri="{FF2B5EF4-FFF2-40B4-BE49-F238E27FC236}">
                <a16:creationId xmlns:a16="http://schemas.microsoft.com/office/drawing/2014/main" id="{77FA8D15-8899-F340-995C-B2C51125BFD1}"/>
              </a:ext>
            </a:extLst>
          </p:cNvPr>
          <p:cNvSpPr/>
          <p:nvPr/>
        </p:nvSpPr>
        <p:spPr>
          <a:xfrm>
            <a:off x="340950" y="6733794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9993" y="359994"/>
            <a:ext cx="5715000" cy="1206500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3200" dirty="0">
              <a:latin typeface="Times New Roman"/>
              <a:cs typeface="Times New Roman"/>
            </a:endParaRPr>
          </a:p>
          <a:p>
            <a:pPr marL="215265">
              <a:lnSpc>
                <a:spcPct val="100000"/>
              </a:lnSpc>
            </a:pPr>
            <a:r>
              <a:rPr spc="-15" dirty="0"/>
              <a:t>App Availability</a:t>
            </a:r>
            <a:r>
              <a:rPr spc="-65" dirty="0"/>
              <a:t> </a:t>
            </a:r>
            <a:r>
              <a:rPr spc="-20" dirty="0"/>
              <a:t>Overview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01032" y="2006532"/>
            <a:ext cx="963930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Retail </a:t>
            </a: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(Full</a:t>
            </a:r>
            <a:r>
              <a:rPr sz="700" spc="-1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700" spc="-150" dirty="0">
                <a:solidFill>
                  <a:srgbClr val="231F20"/>
                </a:solidFill>
                <a:latin typeface="Helvetica Neue"/>
                <a:cs typeface="Helvetica Neue"/>
              </a:rPr>
              <a:t>  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Tech)  </a:t>
            </a: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Wanna</a:t>
            </a:r>
            <a:r>
              <a:rPr sz="70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Kicks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6875" y="2538073"/>
            <a:ext cx="963930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Retail </a:t>
            </a: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(Full</a:t>
            </a:r>
            <a:r>
              <a:rPr sz="700" spc="-1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700" spc="-150" dirty="0">
                <a:solidFill>
                  <a:srgbClr val="231F20"/>
                </a:solidFill>
                <a:latin typeface="Helvetica Neue"/>
                <a:cs typeface="Helvetica Neue"/>
              </a:rPr>
              <a:t> 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Tech)  </a:t>
            </a: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Ikea</a:t>
            </a:r>
            <a:r>
              <a:rPr sz="70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6875" y="3071473"/>
            <a:ext cx="963930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Retail </a:t>
            </a: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(Full</a:t>
            </a:r>
            <a:r>
              <a:rPr sz="700" spc="-1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700" spc="-150" dirty="0">
                <a:solidFill>
                  <a:srgbClr val="231F20"/>
                </a:solidFill>
                <a:latin typeface="Helvetica Neue"/>
                <a:cs typeface="Helvetica Neue"/>
              </a:rPr>
              <a:t> 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Tech)  YouCam</a:t>
            </a:r>
            <a:r>
              <a:rPr sz="700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30" dirty="0">
                <a:solidFill>
                  <a:srgbClr val="231F20"/>
                </a:solidFill>
                <a:latin typeface="Helvetica Neue"/>
                <a:cs typeface="Helvetica Neue"/>
              </a:rPr>
              <a:t>Nails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96128" y="2068034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96128" y="2601433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00616" y="3070898"/>
            <a:ext cx="1900555" cy="239168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265"/>
              </a:spcBef>
            </a:pPr>
            <a:r>
              <a:rPr lang="en-GB" sz="7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https://play.google.com/store/apps/details?id=com.perfectcorp.ycn</a:t>
            </a:r>
            <a:endParaRPr sz="7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954748" y="1965938"/>
            <a:ext cx="1556385" cy="239168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265"/>
              </a:spcBef>
            </a:pPr>
            <a:r>
              <a:rPr lang="en-GB" sz="7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https://apps.apple.com/gb/app/wanna-kicks-ar-shoes-try-on/id1444049305</a:t>
            </a:r>
            <a:endParaRPr sz="7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954748" y="2522833"/>
            <a:ext cx="1582420" cy="239168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265"/>
              </a:spcBef>
            </a:pPr>
            <a:r>
              <a:rPr lang="en-GB" sz="7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https://apps.apple.com/gb/app/ikea/id1452164827</a:t>
            </a:r>
            <a:endParaRPr sz="7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954748" y="3053058"/>
            <a:ext cx="1739264" cy="235962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>
              <a:lnSpc>
                <a:spcPts val="819"/>
              </a:lnSpc>
              <a:spcBef>
                <a:spcPts val="240"/>
              </a:spcBef>
            </a:pPr>
            <a:r>
              <a:rPr lang="en-GB" sz="7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https://apps.apple.com/gb/app/youcam-nails-nail-art-salon/id1051710880</a:t>
            </a:r>
            <a:endParaRPr sz="7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60000" y="2923518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60000" y="3456918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883868" y="2996857"/>
            <a:ext cx="374273" cy="3742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60000" y="2390118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055870" y="351629"/>
            <a:ext cx="4287641" cy="12143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3" name="Picture 42" descr="A picture containing text, light&#10;&#10;Description automatically generated">
            <a:extLst>
              <a:ext uri="{FF2B5EF4-FFF2-40B4-BE49-F238E27FC236}">
                <a16:creationId xmlns:a16="http://schemas.microsoft.com/office/drawing/2014/main" id="{E840F917-DC22-C661-D01F-77DD4E5E7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073" y="1955800"/>
            <a:ext cx="417329" cy="392572"/>
          </a:xfrm>
          <a:prstGeom prst="rect">
            <a:avLst/>
          </a:prstGeom>
        </p:spPr>
      </p:pic>
      <p:sp>
        <p:nvSpPr>
          <p:cNvPr id="15" name="object 14">
            <a:extLst>
              <a:ext uri="{FF2B5EF4-FFF2-40B4-BE49-F238E27FC236}">
                <a16:creationId xmlns:a16="http://schemas.microsoft.com/office/drawing/2014/main" id="{53391BC1-23FF-BCB8-25BA-BB4B952C11B8}"/>
              </a:ext>
            </a:extLst>
          </p:cNvPr>
          <p:cNvSpPr txBox="1"/>
          <p:nvPr/>
        </p:nvSpPr>
        <p:spPr>
          <a:xfrm>
            <a:off x="2596128" y="2941708"/>
            <a:ext cx="788515" cy="5899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lang="en-GB" sz="700" spc="-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Offers in-app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purchases where prices vary</a:t>
            </a:r>
            <a:endParaRPr lang="en-US" sz="700" dirty="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42" name="object 58">
            <a:extLst>
              <a:ext uri="{FF2B5EF4-FFF2-40B4-BE49-F238E27FC236}">
                <a16:creationId xmlns:a16="http://schemas.microsoft.com/office/drawing/2014/main" id="{1EFE11BC-1336-2782-6243-7FDDE7DBE2A3}"/>
              </a:ext>
            </a:extLst>
          </p:cNvPr>
          <p:cNvSpPr txBox="1"/>
          <p:nvPr/>
        </p:nvSpPr>
        <p:spPr>
          <a:xfrm>
            <a:off x="359993" y="1695615"/>
            <a:ext cx="9972040" cy="207108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83185" rIns="0" bIns="0" rtlCol="0">
            <a:spAutoFit/>
          </a:bodyPr>
          <a:lstStyle/>
          <a:p>
            <a:pPr marL="71755">
              <a:lnSpc>
                <a:spcPct val="100000"/>
              </a:lnSpc>
              <a:spcBef>
                <a:spcPts val="655"/>
              </a:spcBef>
              <a:tabLst>
                <a:tab pos="1555750" algn="l"/>
                <a:tab pos="2473960" algn="l"/>
                <a:tab pos="3220720" algn="l"/>
                <a:tab pos="5436870" algn="l"/>
                <a:tab pos="8052434" algn="l"/>
              </a:tabLst>
            </a:pP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Lesson</a:t>
            </a:r>
            <a:r>
              <a:rPr lang="en-GB" sz="800" b="1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and</a:t>
            </a: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App	Icon</a:t>
            </a:r>
            <a:r>
              <a:rPr lang="en-US" sz="800" b="1" spc="-5" dirty="0">
                <a:solidFill>
                  <a:srgbClr val="FFFFFF"/>
                </a:solidFill>
                <a:latin typeface="Poppins"/>
                <a:cs typeface="Poppins"/>
              </a:rPr>
              <a:t>                      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Cost	</a:t>
            </a:r>
            <a:r>
              <a:rPr lang="en-GB" sz="800" b="1" spc="-5" dirty="0">
                <a:solidFill>
                  <a:srgbClr val="FFFFFF"/>
                </a:solidFill>
                <a:latin typeface="Poppins"/>
                <a:cs typeface="Poppins"/>
              </a:rPr>
              <a:t>                   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IOS/Apple	</a:t>
            </a:r>
            <a:r>
              <a:rPr lang="en-GB" sz="800" b="1" spc="-5" dirty="0">
                <a:solidFill>
                  <a:srgbClr val="FFFFFF"/>
                </a:solidFill>
                <a:latin typeface="Poppins"/>
                <a:cs typeface="Poppins"/>
              </a:rPr>
              <a:t>                    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Android	</a:t>
            </a:r>
            <a:r>
              <a:rPr lang="en-GB" sz="800" b="1" spc="-5" dirty="0">
                <a:solidFill>
                  <a:srgbClr val="FFFFFF"/>
                </a:solidFill>
                <a:latin typeface="Poppins"/>
                <a:cs typeface="Poppins"/>
              </a:rPr>
              <a:t>            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Microsoft/Windows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976A54E-A000-3769-F400-92B66503FD83}"/>
              </a:ext>
            </a:extLst>
          </p:cNvPr>
          <p:cNvSpPr txBox="1"/>
          <p:nvPr/>
        </p:nvSpPr>
        <p:spPr>
          <a:xfrm>
            <a:off x="6080563" y="2547182"/>
            <a:ext cx="1812963" cy="2975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265"/>
              </a:spcBef>
            </a:pPr>
            <a:r>
              <a:rPr lang="es-ES" sz="800" spc="-3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https://play.google.com/store/apps/details?id=com.ingka.ikea.app&amp;hl=en-US</a:t>
            </a:r>
            <a:endParaRPr lang="es-ES" sz="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0410131A-503C-BFC3-737C-3B0A32102D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9453" y="2434314"/>
            <a:ext cx="466807" cy="4274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518</Words>
  <Application>Microsoft Office PowerPoint</Application>
  <PresentationFormat>Custom</PresentationFormat>
  <Paragraphs>66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Helvetica Neue</vt:lpstr>
      <vt:lpstr>Poppins</vt:lpstr>
      <vt:lpstr>Times New Roman</vt:lpstr>
      <vt:lpstr>Office Theme</vt:lpstr>
      <vt:lpstr> App Availability Overview</vt:lpstr>
      <vt:lpstr> App Availability Overview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 Availability Overview</dc:title>
  <dc:creator>Rebecca Patel</dc:creator>
  <cp:lastModifiedBy>Poppy Patel</cp:lastModifiedBy>
  <cp:revision>19</cp:revision>
  <dcterms:created xsi:type="dcterms:W3CDTF">2020-09-30T17:31:01Z</dcterms:created>
  <dcterms:modified xsi:type="dcterms:W3CDTF">2025-10-13T15:17:15Z</dcterms:modified>
</cp:coreProperties>
</file>